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hoe Max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Trixie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Balder weer aan het lopen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krijgen.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6056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‘afbeeldingen’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van vragen over de tekst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27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405" y="4364989"/>
            <a:ext cx="3012514" cy="197062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27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3420630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181 t/m193)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817" y="308774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613" y="1449388"/>
            <a:ext cx="912366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Bedenk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en/of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Lees bladzijde 194 t/m 200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5325" y="908050"/>
            <a:ext cx="598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op schrijf-/tekenopdracht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704" y="2148159"/>
            <a:ext cx="2243218" cy="193407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04922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quiz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Quiz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55" y="2633767"/>
            <a:ext cx="3388151" cy="22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de tekst quizvragen opstellen en beantwoorden.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7365434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194 t/m 200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 vragen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 spel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Nakijken en punten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51458" y="3646073"/>
            <a:ext cx="3263009" cy="26145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38" y="287401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37" y="532655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38" y="4084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243" y="2656569"/>
            <a:ext cx="5340757" cy="331028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>
            <a:extLst>
              <a:ext uri="{FF2B5EF4-FFF2-40B4-BE49-F238E27FC236}">
                <a16:creationId xmlns:a16="http://schemas.microsoft.com/office/drawing/2014/main" id="{C5525905-9C31-4894-9CE6-204CB41452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50" y="3950850"/>
            <a:ext cx="1090729" cy="1461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gedachten verzonken zijn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verbeelding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schuldbewust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besluiteloos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aardedonker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moed in de schoenen zakken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tondel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wikkel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oplaaien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gestalte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schrapen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schrap zetten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130 t/m 144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144.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014" y="4386518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3" y="28636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969" y="4328154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AEB1C3-D8D6-4DE7-92C4-1A2B085EDB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206351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084A687-AF1C-4FD1-9B3D-8F6642A6D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038" y="37987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van vragen over de tekst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van vragen over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9521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754" y="4407053"/>
            <a:ext cx="2762491" cy="18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uitleggen hoe je vuur moet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een opzoek- of nadenkvraag stellen.</a:t>
            </a: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5236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145 t/m 161.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C5BDA2-132E-494D-B368-AC1E14F652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1789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86509" y="1089094"/>
            <a:ext cx="573879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de tekst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56974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65" y="4369284"/>
            <a:ext cx="2743070" cy="17943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161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0668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4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88694B-9D68-4FDE-B21C-12092427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260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uitleggen wat er gebeurt op het moment dat Max de wacht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houdt.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een opzoek- of nadenkvraag stellen.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325739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162 t/m 180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</TotalTime>
  <Words>962</Words>
  <Application>Microsoft Office PowerPoint</Application>
  <PresentationFormat>Widescreen</PresentationFormat>
  <Paragraphs>270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148</cp:revision>
  <dcterms:created xsi:type="dcterms:W3CDTF">2017-07-26T14:05:48Z</dcterms:created>
  <dcterms:modified xsi:type="dcterms:W3CDTF">2022-09-01T12:57:39Z</dcterms:modified>
</cp:coreProperties>
</file>